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341E-30E3-4BF2-ABBC-EB3F7A26C38E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FB30-9A83-4C64-89BA-6977556AD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81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341E-30E3-4BF2-ABBC-EB3F7A26C38E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FB30-9A83-4C64-89BA-6977556AD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677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341E-30E3-4BF2-ABBC-EB3F7A26C38E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FB30-9A83-4C64-89BA-6977556AD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94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341E-30E3-4BF2-ABBC-EB3F7A26C38E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FB30-9A83-4C64-89BA-6977556AD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252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341E-30E3-4BF2-ABBC-EB3F7A26C38E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FB30-9A83-4C64-89BA-6977556AD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728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341E-30E3-4BF2-ABBC-EB3F7A26C38E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FB30-9A83-4C64-89BA-6977556AD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324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341E-30E3-4BF2-ABBC-EB3F7A26C38E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FB30-9A83-4C64-89BA-6977556AD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38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341E-30E3-4BF2-ABBC-EB3F7A26C38E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FB30-9A83-4C64-89BA-6977556AD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350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341E-30E3-4BF2-ABBC-EB3F7A26C38E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FB30-9A83-4C64-89BA-6977556AD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774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341E-30E3-4BF2-ABBC-EB3F7A26C38E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FB30-9A83-4C64-89BA-6977556AD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142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341E-30E3-4BF2-ABBC-EB3F7A26C38E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FB30-9A83-4C64-89BA-6977556AD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894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341E-30E3-4BF2-ABBC-EB3F7A26C38E}" type="datetimeFigureOut">
              <a:rPr lang="hr-HR" smtClean="0"/>
              <a:t>11.5.2021.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3FB30-9A83-4C64-89BA-6977556ADB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75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7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40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0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4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3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1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09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52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50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86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4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Sara</cp:lastModifiedBy>
  <cp:revision>16</cp:revision>
  <dcterms:created xsi:type="dcterms:W3CDTF">2021-05-11T07:07:47Z</dcterms:created>
  <dcterms:modified xsi:type="dcterms:W3CDTF">2021-05-11T20:00:54Z</dcterms:modified>
</cp:coreProperties>
</file>